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59" r:id="rId4"/>
    <p:sldId id="256" r:id="rId5"/>
    <p:sldId id="260" r:id="rId6"/>
    <p:sldId id="261" r:id="rId7"/>
    <p:sldId id="262" r:id="rId8"/>
    <p:sldId id="263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4043"/>
            <a:ext cx="8229600" cy="3798276"/>
          </a:xfrm>
        </p:spPr>
      </p:pic>
    </p:spTree>
    <p:extLst>
      <p:ext uri="{BB962C8B-B14F-4D97-AF65-F5344CB8AC3E}">
        <p14:creationId xmlns:p14="http://schemas.microsoft.com/office/powerpoint/2010/main" val="235384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46"/>
            <a:ext cx="91440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1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4043"/>
            <a:ext cx="8229600" cy="3798276"/>
          </a:xfrm>
        </p:spPr>
      </p:pic>
    </p:spTree>
    <p:extLst>
      <p:ext uri="{BB962C8B-B14F-4D97-AF65-F5344CB8AC3E}">
        <p14:creationId xmlns:p14="http://schemas.microsoft.com/office/powerpoint/2010/main" val="26858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46"/>
            <a:ext cx="91440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8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4043"/>
            <a:ext cx="8229600" cy="3798276"/>
          </a:xfrm>
        </p:spPr>
      </p:pic>
    </p:spTree>
    <p:extLst>
      <p:ext uri="{BB962C8B-B14F-4D97-AF65-F5344CB8AC3E}">
        <p14:creationId xmlns:p14="http://schemas.microsoft.com/office/powerpoint/2010/main" val="20581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4043"/>
            <a:ext cx="8229600" cy="3798276"/>
          </a:xfrm>
        </p:spPr>
      </p:pic>
    </p:spTree>
    <p:extLst>
      <p:ext uri="{BB962C8B-B14F-4D97-AF65-F5344CB8AC3E}">
        <p14:creationId xmlns:p14="http://schemas.microsoft.com/office/powerpoint/2010/main" val="271786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4043"/>
            <a:ext cx="8229600" cy="3798276"/>
          </a:xfrm>
        </p:spPr>
      </p:pic>
    </p:spTree>
    <p:extLst>
      <p:ext uri="{BB962C8B-B14F-4D97-AF65-F5344CB8AC3E}">
        <p14:creationId xmlns:p14="http://schemas.microsoft.com/office/powerpoint/2010/main" val="21134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4043"/>
            <a:ext cx="8229600" cy="3798276"/>
          </a:xfrm>
        </p:spPr>
      </p:pic>
    </p:spTree>
    <p:extLst>
      <p:ext uri="{BB962C8B-B14F-4D97-AF65-F5344CB8AC3E}">
        <p14:creationId xmlns:p14="http://schemas.microsoft.com/office/powerpoint/2010/main" val="130505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229600" cy="5609919"/>
          </a:xfrm>
        </p:spPr>
      </p:pic>
    </p:spTree>
    <p:extLst>
      <p:ext uri="{BB962C8B-B14F-4D97-AF65-F5344CB8AC3E}">
        <p14:creationId xmlns:p14="http://schemas.microsoft.com/office/powerpoint/2010/main" val="64359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</cp:revision>
  <dcterms:created xsi:type="dcterms:W3CDTF">2006-08-16T00:00:00Z</dcterms:created>
  <dcterms:modified xsi:type="dcterms:W3CDTF">2021-10-21T09:29:26Z</dcterms:modified>
</cp:coreProperties>
</file>